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3"/>
  </p:sldMasterIdLst>
  <p:notesMasterIdLst>
    <p:notesMasterId r:id="rId6"/>
  </p:notesMasterIdLst>
  <p:sldIdLst>
    <p:sldId id="261" r:id="rId4"/>
    <p:sldId id="262" r:id="rId5"/>
  </p:sldIdLst>
  <p:sldSz cx="9144000" cy="6858000" type="screen4x3"/>
  <p:notesSz cx="6858000" cy="9144000"/>
  <p:custDataLst>
    <p:tags r:id="rId7"/>
  </p:custDataLst>
  <p:defaultTextStyle>
    <a:defPPr>
      <a:defRPr lang="en-AU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D2FB"/>
    <a:srgbClr val="F04923"/>
    <a:srgbClr val="717074"/>
    <a:srgbClr val="FF3E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9" d="100"/>
          <a:sy n="69" d="100"/>
        </p:scale>
        <p:origin x="-125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tags" Target="tags/tag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810D39-8F41-456C-8D61-994DE2BB3F46}" type="datetimeFigureOut">
              <a:rPr lang="en-AU" smtClean="0"/>
              <a:pPr/>
              <a:t>18/03/2012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2DA62-9285-4E14-A1DA-05EE3F28968A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Edgy_Smudge_PowerPoin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95536" y="2130425"/>
            <a:ext cx="8280920" cy="1470025"/>
          </a:xfrm>
        </p:spPr>
        <p:txBody>
          <a:bodyPr/>
          <a:lstStyle>
            <a:lvl1pPr>
              <a:defRPr>
                <a:solidFill>
                  <a:schemeClr val="accent5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BDD2FB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8E2921B-A7B4-4DF9-976E-FB0180BDB88D}" type="slidenum">
              <a:rPr lang="en-AU"/>
              <a:pPr/>
              <a:t>‹#›</a:t>
            </a:fld>
            <a:endParaRPr lang="en-AU"/>
          </a:p>
        </p:txBody>
      </p:sp>
      <p:pic>
        <p:nvPicPr>
          <p:cNvPr id="10" name="Picture 9" descr="transparent5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6569968"/>
            <a:ext cx="222680" cy="288032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07504" y="6654552"/>
            <a:ext cx="18710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900" b="1" dirty="0" smtClean="0">
                <a:latin typeface="Calibri" pitchFamily="34" charset="0"/>
                <a:ea typeface="Batang" pitchFamily="18" charset="-127"/>
                <a:cs typeface="Calibri" pitchFamily="34" charset="0"/>
              </a:rPr>
              <a:t>© </a:t>
            </a:r>
            <a:r>
              <a:rPr lang="en-AU" sz="900" b="1" dirty="0" smtClean="0">
                <a:solidFill>
                  <a:srgbClr val="0070C0"/>
                </a:solidFill>
                <a:latin typeface="Calibri" pitchFamily="34" charset="0"/>
                <a:ea typeface="Batang" pitchFamily="18" charset="-127"/>
                <a:cs typeface="Calibri" pitchFamily="34" charset="0"/>
              </a:rPr>
              <a:t>Ganador</a:t>
            </a:r>
            <a:r>
              <a:rPr lang="en-AU" sz="900" b="1" dirty="0" smtClean="0">
                <a:latin typeface="Calibri" pitchFamily="34" charset="0"/>
                <a:ea typeface="Batang" pitchFamily="18" charset="-127"/>
                <a:cs typeface="Calibri" pitchFamily="34" charset="0"/>
              </a:rPr>
              <a:t> </a:t>
            </a:r>
            <a:r>
              <a:rPr lang="en-AU" sz="900" b="1" dirty="0" smtClean="0">
                <a:solidFill>
                  <a:srgbClr val="00B050"/>
                </a:solidFill>
                <a:latin typeface="Calibri" pitchFamily="34" charset="0"/>
                <a:ea typeface="Batang" pitchFamily="18" charset="-127"/>
                <a:cs typeface="Calibri" pitchFamily="34" charset="0"/>
              </a:rPr>
              <a:t>Management Solutions</a:t>
            </a:r>
            <a:endParaRPr lang="en-AU" sz="900" b="1" dirty="0">
              <a:solidFill>
                <a:srgbClr val="00B050"/>
              </a:solidFill>
              <a:latin typeface="Calibri" pitchFamily="34" charset="0"/>
              <a:ea typeface="Batang" pitchFamily="18" charset="-127"/>
              <a:cs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en-AU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F655D17-B833-4545-A511-C0ADED2E43A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>
            <a:lvl1pPr>
              <a:defRPr lang="en-AU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DA1B823-7DDF-4DE2-AD4F-422DD2BA0C4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en-AU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72816"/>
            <a:ext cx="8064896" cy="4536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AU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B050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CD05C69-0E1B-49AA-B33A-71923FD3486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en-AU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09DA0DB-F2ED-495C-AAE9-5F84C196B2D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2E3CFFF-E28B-4F58-97BC-82077A31EAE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en-AU" sz="32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ABDD284-1920-4550-90D6-EE1D32805CD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3612C35-BE61-4454-808C-2BC81B8C95F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Edgy_Smudge_PowerPoint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0" y="0"/>
            <a:ext cx="9145588" cy="685958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548680"/>
            <a:ext cx="2242592" cy="886420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1840" y="548680"/>
            <a:ext cx="5400600" cy="55774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2242592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CFFDFD2-6B04-41A7-AE86-01118FFB5A9A}" type="slidenum">
              <a:rPr lang="en-AU"/>
              <a:pPr/>
              <a:t>‹#›</a:t>
            </a:fld>
            <a:endParaRPr lang="en-AU"/>
          </a:p>
        </p:txBody>
      </p:sp>
      <p:pic>
        <p:nvPicPr>
          <p:cNvPr id="10" name="Picture 9" descr="transparent5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6569968"/>
            <a:ext cx="222680" cy="288032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07504" y="6654552"/>
            <a:ext cx="18710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900" b="1" dirty="0" smtClean="0">
                <a:latin typeface="Calibri" pitchFamily="34" charset="0"/>
                <a:ea typeface="Batang" pitchFamily="18" charset="-127"/>
                <a:cs typeface="Calibri" pitchFamily="34" charset="0"/>
              </a:rPr>
              <a:t>© </a:t>
            </a:r>
            <a:r>
              <a:rPr lang="en-AU" sz="900" b="1" dirty="0" smtClean="0">
                <a:solidFill>
                  <a:srgbClr val="0070C0"/>
                </a:solidFill>
                <a:latin typeface="Calibri" pitchFamily="34" charset="0"/>
                <a:ea typeface="Batang" pitchFamily="18" charset="-127"/>
                <a:cs typeface="Calibri" pitchFamily="34" charset="0"/>
              </a:rPr>
              <a:t>Ganador</a:t>
            </a:r>
            <a:r>
              <a:rPr lang="en-AU" sz="900" b="1" dirty="0" smtClean="0">
                <a:latin typeface="Calibri" pitchFamily="34" charset="0"/>
                <a:ea typeface="Batang" pitchFamily="18" charset="-127"/>
                <a:cs typeface="Calibri" pitchFamily="34" charset="0"/>
              </a:rPr>
              <a:t> </a:t>
            </a:r>
            <a:r>
              <a:rPr lang="en-AU" sz="900" b="1" dirty="0" smtClean="0">
                <a:solidFill>
                  <a:srgbClr val="00B050"/>
                </a:solidFill>
                <a:latin typeface="Calibri" pitchFamily="34" charset="0"/>
                <a:ea typeface="Batang" pitchFamily="18" charset="-127"/>
                <a:cs typeface="Calibri" pitchFamily="34" charset="0"/>
              </a:rPr>
              <a:t>Management Solutions</a:t>
            </a:r>
            <a:endParaRPr lang="en-AU" sz="900" b="1" dirty="0">
              <a:solidFill>
                <a:srgbClr val="00B050"/>
              </a:solidFill>
              <a:latin typeface="Calibri" pitchFamily="34" charset="0"/>
              <a:ea typeface="Batang" pitchFamily="18" charset="-127"/>
              <a:cs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C0CF1C9-6A5F-4735-A441-713EEB44E24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dgy_Smudge_PowerPoint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26195"/>
            <a:ext cx="9252520" cy="6939792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552" y="476672"/>
            <a:ext cx="80648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AU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552" y="1772816"/>
            <a:ext cx="8064896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 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 smtClean="0"/>
          </a:p>
        </p:txBody>
      </p:sp>
      <p:pic>
        <p:nvPicPr>
          <p:cNvPr id="10" name="Picture 9" descr="transparent5.g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6569968"/>
            <a:ext cx="222680" cy="288032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107504" y="6654552"/>
            <a:ext cx="187102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900" b="1" dirty="0" smtClean="0">
                <a:latin typeface="Calibri" pitchFamily="34" charset="0"/>
                <a:ea typeface="Batang" pitchFamily="18" charset="-127"/>
                <a:cs typeface="Calibri" pitchFamily="34" charset="0"/>
              </a:rPr>
              <a:t>© </a:t>
            </a:r>
            <a:r>
              <a:rPr lang="en-AU" sz="900" b="1" dirty="0" smtClean="0">
                <a:solidFill>
                  <a:srgbClr val="0070C0"/>
                </a:solidFill>
                <a:latin typeface="Calibri" pitchFamily="34" charset="0"/>
                <a:ea typeface="Batang" pitchFamily="18" charset="-127"/>
                <a:cs typeface="Calibri" pitchFamily="34" charset="0"/>
              </a:rPr>
              <a:t>Ganador</a:t>
            </a:r>
            <a:r>
              <a:rPr lang="en-AU" sz="900" b="1" dirty="0" smtClean="0">
                <a:latin typeface="Calibri" pitchFamily="34" charset="0"/>
                <a:ea typeface="Batang" pitchFamily="18" charset="-127"/>
                <a:cs typeface="Calibri" pitchFamily="34" charset="0"/>
              </a:rPr>
              <a:t> </a:t>
            </a:r>
            <a:r>
              <a:rPr lang="en-AU" sz="900" b="1" dirty="0" smtClean="0">
                <a:solidFill>
                  <a:srgbClr val="00B050"/>
                </a:solidFill>
                <a:latin typeface="Calibri" pitchFamily="34" charset="0"/>
                <a:ea typeface="Batang" pitchFamily="18" charset="-127"/>
                <a:cs typeface="Calibri" pitchFamily="34" charset="0"/>
              </a:rPr>
              <a:t>Management Solutions</a:t>
            </a:r>
            <a:endParaRPr lang="en-AU" sz="900" b="1" dirty="0">
              <a:solidFill>
                <a:srgbClr val="00B050"/>
              </a:solidFill>
              <a:latin typeface="Calibri" pitchFamily="34" charset="0"/>
              <a:ea typeface="Batang" pitchFamily="18" charset="-127"/>
              <a:cs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1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6"/>
        </a:buBlip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7"/>
        </a:buBlip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>
              <a:solidFill>
                <a:srgbClr val="BDD2F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HP_EdgySmudge_DesignSlides_TP10379481">
  <a:themeElements>
    <a:clrScheme name="GMS2011-1">
      <a:dk1>
        <a:srgbClr val="0C002C"/>
      </a:dk1>
      <a:lt1>
        <a:srgbClr val="FFFFFF"/>
      </a:lt1>
      <a:dk2>
        <a:srgbClr val="210173"/>
      </a:dk2>
      <a:lt2>
        <a:srgbClr val="8FD893"/>
      </a:lt2>
      <a:accent1>
        <a:srgbClr val="00467A"/>
      </a:accent1>
      <a:accent2>
        <a:srgbClr val="58C55D"/>
      </a:accent2>
      <a:accent3>
        <a:srgbClr val="2B00A0"/>
      </a:accent3>
      <a:accent4>
        <a:srgbClr val="FFFF00"/>
      </a:accent4>
      <a:accent5>
        <a:srgbClr val="00B050"/>
      </a:accent5>
      <a:accent6>
        <a:srgbClr val="0C002C"/>
      </a:accent6>
      <a:hlink>
        <a:srgbClr val="FFCA0C"/>
      </a:hlink>
      <a:folHlink>
        <a:srgbClr val="8558FB"/>
      </a:folHlink>
    </a:clrScheme>
    <a:fontScheme name="Office Theme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2A7CCCF-0266-4284-99B7-EA4490F2CF87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A8EBE007-4743-49DE-9571-425D23FF20C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HP_EdgySmudge_DesignSlides_TP10379481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D Price</dc:creator>
  <cp:lastModifiedBy>Dr D Price</cp:lastModifiedBy>
  <cp:revision>1</cp:revision>
  <dcterms:created xsi:type="dcterms:W3CDTF">2012-03-14T05:09:48Z</dcterms:created>
  <dcterms:modified xsi:type="dcterms:W3CDTF">2012-03-18T07:04:46Z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TC103794819990</vt:lpwstr>
  </property>
</Properties>
</file>